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59" r:id="rId9"/>
    <p:sldId id="263" r:id="rId1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147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2255" y="2474099"/>
            <a:ext cx="7079488" cy="1091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3285" y="1075690"/>
            <a:ext cx="8177428" cy="1373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285" y="1075690"/>
            <a:ext cx="4690745" cy="137350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35"/>
              </a:spcBef>
            </a:pPr>
            <a:r>
              <a:rPr sz="4400" spc="-20" dirty="0"/>
              <a:t>SAND</a:t>
            </a:r>
            <a:r>
              <a:rPr sz="4400" spc="15" dirty="0"/>
              <a:t> </a:t>
            </a:r>
            <a:r>
              <a:rPr sz="4400" spc="-15" dirty="0"/>
              <a:t>Digital</a:t>
            </a:r>
            <a:r>
              <a:rPr sz="4400" spc="65" dirty="0"/>
              <a:t> </a:t>
            </a:r>
            <a:r>
              <a:rPr sz="4400" spc="-15" dirty="0"/>
              <a:t>Parking </a:t>
            </a:r>
            <a:r>
              <a:rPr sz="4400" spc="-980" dirty="0"/>
              <a:t> </a:t>
            </a:r>
            <a:r>
              <a:rPr lang="en-IN" sz="4400" spc="-25" dirty="0"/>
              <a:t>Innovation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495579" y="3107308"/>
            <a:ext cx="3408909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innovative</a:t>
            </a:r>
            <a:r>
              <a:rPr sz="1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car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parking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IN" sz="1000" spc="-5" dirty="0">
                <a:solidFill>
                  <a:srgbClr val="FFFFFF"/>
                </a:solidFill>
                <a:latin typeface="Calibri"/>
                <a:cs typeface="Calibri"/>
              </a:rPr>
              <a:t>Innovation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1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sz="10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parking</a:t>
            </a:r>
            <a:endParaRPr sz="1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facility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efficiency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reduce</a:t>
            </a:r>
            <a:r>
              <a:rPr sz="10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lang="en-US" sz="100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DURATION 01/01/2023 – 06/01/2023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sz="10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4567" y="6336791"/>
            <a:ext cx="694944" cy="13716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904488" y="6163055"/>
            <a:ext cx="576580" cy="338455"/>
            <a:chOff x="3904488" y="6163055"/>
            <a:chExt cx="576580" cy="338455"/>
          </a:xfrm>
        </p:grpSpPr>
        <p:sp>
          <p:nvSpPr>
            <p:cNvPr id="7" name="object 7"/>
            <p:cNvSpPr/>
            <p:nvPr/>
          </p:nvSpPr>
          <p:spPr>
            <a:xfrm>
              <a:off x="4105656" y="6336791"/>
              <a:ext cx="375285" cy="137160"/>
            </a:xfrm>
            <a:custGeom>
              <a:avLst/>
              <a:gdLst/>
              <a:ahLst/>
              <a:cxnLst/>
              <a:rect l="l" t="t" r="r" b="b"/>
              <a:pathLst>
                <a:path w="375285" h="137160">
                  <a:moveTo>
                    <a:pt x="82296" y="92849"/>
                  </a:moveTo>
                  <a:lnTo>
                    <a:pt x="71374" y="73152"/>
                  </a:lnTo>
                  <a:lnTo>
                    <a:pt x="68453" y="70192"/>
                  </a:lnTo>
                  <a:lnTo>
                    <a:pt x="65405" y="68224"/>
                  </a:lnTo>
                  <a:lnTo>
                    <a:pt x="61468" y="66255"/>
                  </a:lnTo>
                  <a:lnTo>
                    <a:pt x="58547" y="64287"/>
                  </a:lnTo>
                  <a:lnTo>
                    <a:pt x="55499" y="63309"/>
                  </a:lnTo>
                  <a:lnTo>
                    <a:pt x="51562" y="61341"/>
                  </a:lnTo>
                  <a:lnTo>
                    <a:pt x="48641" y="60350"/>
                  </a:lnTo>
                  <a:lnTo>
                    <a:pt x="45593" y="58381"/>
                  </a:lnTo>
                  <a:lnTo>
                    <a:pt x="41656" y="57391"/>
                  </a:lnTo>
                  <a:lnTo>
                    <a:pt x="39624" y="55422"/>
                  </a:lnTo>
                  <a:lnTo>
                    <a:pt x="36703" y="54444"/>
                  </a:lnTo>
                  <a:lnTo>
                    <a:pt x="33655" y="52476"/>
                  </a:lnTo>
                  <a:lnTo>
                    <a:pt x="31750" y="50507"/>
                  </a:lnTo>
                  <a:lnTo>
                    <a:pt x="30734" y="48539"/>
                  </a:lnTo>
                  <a:lnTo>
                    <a:pt x="28702" y="46558"/>
                  </a:lnTo>
                  <a:lnTo>
                    <a:pt x="27813" y="44589"/>
                  </a:lnTo>
                  <a:lnTo>
                    <a:pt x="27813" y="39674"/>
                  </a:lnTo>
                  <a:lnTo>
                    <a:pt x="28702" y="37706"/>
                  </a:lnTo>
                  <a:lnTo>
                    <a:pt x="29718" y="36715"/>
                  </a:lnTo>
                  <a:lnTo>
                    <a:pt x="29718" y="34747"/>
                  </a:lnTo>
                  <a:lnTo>
                    <a:pt x="32766" y="31788"/>
                  </a:lnTo>
                  <a:lnTo>
                    <a:pt x="33655" y="30810"/>
                  </a:lnTo>
                  <a:lnTo>
                    <a:pt x="35687" y="29819"/>
                  </a:lnTo>
                  <a:lnTo>
                    <a:pt x="37719" y="29819"/>
                  </a:lnTo>
                  <a:lnTo>
                    <a:pt x="39624" y="28841"/>
                  </a:lnTo>
                  <a:lnTo>
                    <a:pt x="51562" y="28841"/>
                  </a:lnTo>
                  <a:lnTo>
                    <a:pt x="60452" y="31788"/>
                  </a:lnTo>
                  <a:lnTo>
                    <a:pt x="62484" y="32778"/>
                  </a:lnTo>
                  <a:lnTo>
                    <a:pt x="64389" y="33756"/>
                  </a:lnTo>
                  <a:lnTo>
                    <a:pt x="68453" y="35737"/>
                  </a:lnTo>
                  <a:lnTo>
                    <a:pt x="69469" y="36715"/>
                  </a:lnTo>
                  <a:lnTo>
                    <a:pt x="73406" y="36715"/>
                  </a:lnTo>
                  <a:lnTo>
                    <a:pt x="73406" y="35737"/>
                  </a:lnTo>
                  <a:lnTo>
                    <a:pt x="74422" y="35737"/>
                  </a:lnTo>
                  <a:lnTo>
                    <a:pt x="74422" y="30810"/>
                  </a:lnTo>
                  <a:lnTo>
                    <a:pt x="75311" y="29819"/>
                  </a:lnTo>
                  <a:lnTo>
                    <a:pt x="75311" y="28841"/>
                  </a:lnTo>
                  <a:lnTo>
                    <a:pt x="75311" y="23914"/>
                  </a:lnTo>
                  <a:lnTo>
                    <a:pt x="74422" y="21945"/>
                  </a:lnTo>
                  <a:lnTo>
                    <a:pt x="74422" y="18008"/>
                  </a:lnTo>
                  <a:lnTo>
                    <a:pt x="72390" y="16040"/>
                  </a:lnTo>
                  <a:lnTo>
                    <a:pt x="70358" y="15049"/>
                  </a:lnTo>
                  <a:lnTo>
                    <a:pt x="68453" y="14071"/>
                  </a:lnTo>
                  <a:lnTo>
                    <a:pt x="64389" y="12103"/>
                  </a:lnTo>
                  <a:lnTo>
                    <a:pt x="61468" y="11112"/>
                  </a:lnTo>
                  <a:lnTo>
                    <a:pt x="59436" y="10134"/>
                  </a:lnTo>
                  <a:lnTo>
                    <a:pt x="56515" y="10134"/>
                  </a:lnTo>
                  <a:lnTo>
                    <a:pt x="53594" y="9144"/>
                  </a:lnTo>
                  <a:lnTo>
                    <a:pt x="33655" y="9144"/>
                  </a:lnTo>
                  <a:lnTo>
                    <a:pt x="27813" y="11112"/>
                  </a:lnTo>
                  <a:lnTo>
                    <a:pt x="22860" y="12103"/>
                  </a:lnTo>
                  <a:lnTo>
                    <a:pt x="18796" y="15049"/>
                  </a:lnTo>
                  <a:lnTo>
                    <a:pt x="10922" y="20955"/>
                  </a:lnTo>
                  <a:lnTo>
                    <a:pt x="7874" y="23914"/>
                  </a:lnTo>
                  <a:lnTo>
                    <a:pt x="5969" y="28841"/>
                  </a:lnTo>
                  <a:lnTo>
                    <a:pt x="2921" y="33756"/>
                  </a:lnTo>
                  <a:lnTo>
                    <a:pt x="2032" y="38684"/>
                  </a:lnTo>
                  <a:lnTo>
                    <a:pt x="2032" y="49517"/>
                  </a:lnTo>
                  <a:lnTo>
                    <a:pt x="2921" y="54444"/>
                  </a:lnTo>
                  <a:lnTo>
                    <a:pt x="4953" y="58381"/>
                  </a:lnTo>
                  <a:lnTo>
                    <a:pt x="5969" y="61341"/>
                  </a:lnTo>
                  <a:lnTo>
                    <a:pt x="7874" y="65278"/>
                  </a:lnTo>
                  <a:lnTo>
                    <a:pt x="10922" y="67246"/>
                  </a:lnTo>
                  <a:lnTo>
                    <a:pt x="12827" y="70192"/>
                  </a:lnTo>
                  <a:lnTo>
                    <a:pt x="15875" y="73152"/>
                  </a:lnTo>
                  <a:lnTo>
                    <a:pt x="18796" y="74142"/>
                  </a:lnTo>
                  <a:lnTo>
                    <a:pt x="22860" y="76111"/>
                  </a:lnTo>
                  <a:lnTo>
                    <a:pt x="28702" y="80048"/>
                  </a:lnTo>
                  <a:lnTo>
                    <a:pt x="32766" y="81026"/>
                  </a:lnTo>
                  <a:lnTo>
                    <a:pt x="35687" y="82994"/>
                  </a:lnTo>
                  <a:lnTo>
                    <a:pt x="38608" y="83985"/>
                  </a:lnTo>
                  <a:lnTo>
                    <a:pt x="41656" y="85953"/>
                  </a:lnTo>
                  <a:lnTo>
                    <a:pt x="44577" y="86944"/>
                  </a:lnTo>
                  <a:lnTo>
                    <a:pt x="47625" y="88912"/>
                  </a:lnTo>
                  <a:lnTo>
                    <a:pt x="49530" y="89890"/>
                  </a:lnTo>
                  <a:lnTo>
                    <a:pt x="53594" y="93827"/>
                  </a:lnTo>
                  <a:lnTo>
                    <a:pt x="54483" y="95796"/>
                  </a:lnTo>
                  <a:lnTo>
                    <a:pt x="55499" y="98755"/>
                  </a:lnTo>
                  <a:lnTo>
                    <a:pt x="55499" y="105664"/>
                  </a:lnTo>
                  <a:lnTo>
                    <a:pt x="54483" y="107619"/>
                  </a:lnTo>
                  <a:lnTo>
                    <a:pt x="53594" y="109588"/>
                  </a:lnTo>
                  <a:lnTo>
                    <a:pt x="52578" y="111556"/>
                  </a:lnTo>
                  <a:lnTo>
                    <a:pt x="50546" y="112560"/>
                  </a:lnTo>
                  <a:lnTo>
                    <a:pt x="48641" y="114515"/>
                  </a:lnTo>
                  <a:lnTo>
                    <a:pt x="44577" y="116484"/>
                  </a:lnTo>
                  <a:lnTo>
                    <a:pt x="41656" y="116484"/>
                  </a:lnTo>
                  <a:lnTo>
                    <a:pt x="38608" y="117462"/>
                  </a:lnTo>
                  <a:lnTo>
                    <a:pt x="30734" y="117462"/>
                  </a:lnTo>
                  <a:lnTo>
                    <a:pt x="26797" y="116484"/>
                  </a:lnTo>
                  <a:lnTo>
                    <a:pt x="23749" y="115493"/>
                  </a:lnTo>
                  <a:lnTo>
                    <a:pt x="19812" y="114515"/>
                  </a:lnTo>
                  <a:lnTo>
                    <a:pt x="16891" y="113525"/>
                  </a:lnTo>
                  <a:lnTo>
                    <a:pt x="13843" y="112560"/>
                  </a:lnTo>
                  <a:lnTo>
                    <a:pt x="11938" y="110566"/>
                  </a:lnTo>
                  <a:lnTo>
                    <a:pt x="8890" y="109588"/>
                  </a:lnTo>
                  <a:lnTo>
                    <a:pt x="7874" y="108610"/>
                  </a:lnTo>
                  <a:lnTo>
                    <a:pt x="5969" y="107619"/>
                  </a:lnTo>
                  <a:lnTo>
                    <a:pt x="4953" y="106629"/>
                  </a:lnTo>
                  <a:lnTo>
                    <a:pt x="2921" y="106629"/>
                  </a:lnTo>
                  <a:lnTo>
                    <a:pt x="2921" y="107619"/>
                  </a:lnTo>
                  <a:lnTo>
                    <a:pt x="2032" y="107619"/>
                  </a:lnTo>
                  <a:lnTo>
                    <a:pt x="1016" y="108610"/>
                  </a:lnTo>
                  <a:lnTo>
                    <a:pt x="1016" y="111556"/>
                  </a:lnTo>
                  <a:lnTo>
                    <a:pt x="0" y="112560"/>
                  </a:lnTo>
                  <a:lnTo>
                    <a:pt x="0" y="122389"/>
                  </a:lnTo>
                  <a:lnTo>
                    <a:pt x="1016" y="124358"/>
                  </a:lnTo>
                  <a:lnTo>
                    <a:pt x="1016" y="126326"/>
                  </a:lnTo>
                  <a:lnTo>
                    <a:pt x="2032" y="127317"/>
                  </a:lnTo>
                  <a:lnTo>
                    <a:pt x="2921" y="128295"/>
                  </a:lnTo>
                  <a:lnTo>
                    <a:pt x="4953" y="129286"/>
                  </a:lnTo>
                  <a:lnTo>
                    <a:pt x="6985" y="131254"/>
                  </a:lnTo>
                  <a:lnTo>
                    <a:pt x="8890" y="132232"/>
                  </a:lnTo>
                  <a:lnTo>
                    <a:pt x="10922" y="133223"/>
                  </a:lnTo>
                  <a:lnTo>
                    <a:pt x="19812" y="136169"/>
                  </a:lnTo>
                  <a:lnTo>
                    <a:pt x="23749" y="136169"/>
                  </a:lnTo>
                  <a:lnTo>
                    <a:pt x="27813" y="137160"/>
                  </a:lnTo>
                  <a:lnTo>
                    <a:pt x="48641" y="137160"/>
                  </a:lnTo>
                  <a:lnTo>
                    <a:pt x="53594" y="135191"/>
                  </a:lnTo>
                  <a:lnTo>
                    <a:pt x="59436" y="133223"/>
                  </a:lnTo>
                  <a:lnTo>
                    <a:pt x="64389" y="131254"/>
                  </a:lnTo>
                  <a:lnTo>
                    <a:pt x="68453" y="127317"/>
                  </a:lnTo>
                  <a:lnTo>
                    <a:pt x="72390" y="124358"/>
                  </a:lnTo>
                  <a:lnTo>
                    <a:pt x="76327" y="120421"/>
                  </a:lnTo>
                  <a:lnTo>
                    <a:pt x="77546" y="117462"/>
                  </a:lnTo>
                  <a:lnTo>
                    <a:pt x="78359" y="115493"/>
                  </a:lnTo>
                  <a:lnTo>
                    <a:pt x="81280" y="110566"/>
                  </a:lnTo>
                  <a:lnTo>
                    <a:pt x="82296" y="104660"/>
                  </a:lnTo>
                  <a:lnTo>
                    <a:pt x="82296" y="92849"/>
                  </a:lnTo>
                  <a:close/>
                </a:path>
                <a:path w="375285" h="137160">
                  <a:moveTo>
                    <a:pt x="128016" y="3009"/>
                  </a:moveTo>
                  <a:lnTo>
                    <a:pt x="126873" y="3009"/>
                  </a:lnTo>
                  <a:lnTo>
                    <a:pt x="126873" y="2006"/>
                  </a:lnTo>
                  <a:lnTo>
                    <a:pt x="125857" y="2006"/>
                  </a:lnTo>
                  <a:lnTo>
                    <a:pt x="124714" y="1003"/>
                  </a:lnTo>
                  <a:lnTo>
                    <a:pt x="120396" y="1003"/>
                  </a:lnTo>
                  <a:lnTo>
                    <a:pt x="119253" y="0"/>
                  </a:lnTo>
                  <a:lnTo>
                    <a:pt x="109347" y="0"/>
                  </a:lnTo>
                  <a:lnTo>
                    <a:pt x="108204" y="1003"/>
                  </a:lnTo>
                  <a:lnTo>
                    <a:pt x="103886" y="1003"/>
                  </a:lnTo>
                  <a:lnTo>
                    <a:pt x="102743" y="2006"/>
                  </a:lnTo>
                  <a:lnTo>
                    <a:pt x="101727" y="2006"/>
                  </a:lnTo>
                  <a:lnTo>
                    <a:pt x="101727" y="3009"/>
                  </a:lnTo>
                  <a:lnTo>
                    <a:pt x="100584" y="3009"/>
                  </a:lnTo>
                  <a:lnTo>
                    <a:pt x="100584" y="134150"/>
                  </a:lnTo>
                  <a:lnTo>
                    <a:pt x="101727" y="135153"/>
                  </a:lnTo>
                  <a:lnTo>
                    <a:pt x="102743" y="135153"/>
                  </a:lnTo>
                  <a:lnTo>
                    <a:pt x="103886" y="136156"/>
                  </a:lnTo>
                  <a:lnTo>
                    <a:pt x="106045" y="136156"/>
                  </a:lnTo>
                  <a:lnTo>
                    <a:pt x="108204" y="137160"/>
                  </a:lnTo>
                  <a:lnTo>
                    <a:pt x="120396" y="137160"/>
                  </a:lnTo>
                  <a:lnTo>
                    <a:pt x="122555" y="136156"/>
                  </a:lnTo>
                  <a:lnTo>
                    <a:pt x="124714" y="136156"/>
                  </a:lnTo>
                  <a:lnTo>
                    <a:pt x="125857" y="135153"/>
                  </a:lnTo>
                  <a:lnTo>
                    <a:pt x="126873" y="135153"/>
                  </a:lnTo>
                  <a:lnTo>
                    <a:pt x="128016" y="134150"/>
                  </a:lnTo>
                  <a:lnTo>
                    <a:pt x="128016" y="3009"/>
                  </a:lnTo>
                  <a:close/>
                </a:path>
                <a:path w="375285" h="137160">
                  <a:moveTo>
                    <a:pt x="171831" y="42278"/>
                  </a:moveTo>
                  <a:lnTo>
                    <a:pt x="169799" y="40220"/>
                  </a:lnTo>
                  <a:lnTo>
                    <a:pt x="168783" y="40220"/>
                  </a:lnTo>
                  <a:lnTo>
                    <a:pt x="166878" y="39192"/>
                  </a:lnTo>
                  <a:lnTo>
                    <a:pt x="152146" y="39192"/>
                  </a:lnTo>
                  <a:lnTo>
                    <a:pt x="151257" y="40220"/>
                  </a:lnTo>
                  <a:lnTo>
                    <a:pt x="149225" y="40220"/>
                  </a:lnTo>
                  <a:lnTo>
                    <a:pt x="148209" y="41249"/>
                  </a:lnTo>
                  <a:lnTo>
                    <a:pt x="148209" y="42278"/>
                  </a:lnTo>
                  <a:lnTo>
                    <a:pt x="147320" y="42278"/>
                  </a:lnTo>
                  <a:lnTo>
                    <a:pt x="147320" y="133032"/>
                  </a:lnTo>
                  <a:lnTo>
                    <a:pt x="148209" y="134061"/>
                  </a:lnTo>
                  <a:lnTo>
                    <a:pt x="148209" y="135102"/>
                  </a:lnTo>
                  <a:lnTo>
                    <a:pt x="149225" y="135102"/>
                  </a:lnTo>
                  <a:lnTo>
                    <a:pt x="150241" y="136131"/>
                  </a:lnTo>
                  <a:lnTo>
                    <a:pt x="152146" y="136131"/>
                  </a:lnTo>
                  <a:lnTo>
                    <a:pt x="154178" y="137160"/>
                  </a:lnTo>
                  <a:lnTo>
                    <a:pt x="165862" y="137160"/>
                  </a:lnTo>
                  <a:lnTo>
                    <a:pt x="166878" y="136131"/>
                  </a:lnTo>
                  <a:lnTo>
                    <a:pt x="168783" y="136131"/>
                  </a:lnTo>
                  <a:lnTo>
                    <a:pt x="169799" y="135102"/>
                  </a:lnTo>
                  <a:lnTo>
                    <a:pt x="170815" y="135102"/>
                  </a:lnTo>
                  <a:lnTo>
                    <a:pt x="171831" y="134061"/>
                  </a:lnTo>
                  <a:lnTo>
                    <a:pt x="171831" y="42278"/>
                  </a:lnTo>
                  <a:close/>
                </a:path>
                <a:path w="375285" h="137160">
                  <a:moveTo>
                    <a:pt x="173736" y="7213"/>
                  </a:moveTo>
                  <a:lnTo>
                    <a:pt x="172720" y="4127"/>
                  </a:lnTo>
                  <a:lnTo>
                    <a:pt x="170815" y="2057"/>
                  </a:lnTo>
                  <a:lnTo>
                    <a:pt x="168783" y="0"/>
                  </a:lnTo>
                  <a:lnTo>
                    <a:pt x="154178" y="0"/>
                  </a:lnTo>
                  <a:lnTo>
                    <a:pt x="151257" y="1028"/>
                  </a:lnTo>
                  <a:lnTo>
                    <a:pt x="149225" y="2057"/>
                  </a:lnTo>
                  <a:lnTo>
                    <a:pt x="147320" y="4127"/>
                  </a:lnTo>
                  <a:lnTo>
                    <a:pt x="146304" y="8255"/>
                  </a:lnTo>
                  <a:lnTo>
                    <a:pt x="146304" y="21653"/>
                  </a:lnTo>
                  <a:lnTo>
                    <a:pt x="148209" y="23723"/>
                  </a:lnTo>
                  <a:lnTo>
                    <a:pt x="150241" y="24752"/>
                  </a:lnTo>
                  <a:lnTo>
                    <a:pt x="154178" y="25781"/>
                  </a:lnTo>
                  <a:lnTo>
                    <a:pt x="164973" y="25781"/>
                  </a:lnTo>
                  <a:lnTo>
                    <a:pt x="168783" y="24752"/>
                  </a:lnTo>
                  <a:lnTo>
                    <a:pt x="170815" y="22682"/>
                  </a:lnTo>
                  <a:lnTo>
                    <a:pt x="172720" y="21653"/>
                  </a:lnTo>
                  <a:lnTo>
                    <a:pt x="173736" y="17526"/>
                  </a:lnTo>
                  <a:lnTo>
                    <a:pt x="173736" y="7213"/>
                  </a:lnTo>
                  <a:close/>
                </a:path>
                <a:path w="375285" h="137160">
                  <a:moveTo>
                    <a:pt x="274320" y="3009"/>
                  </a:moveTo>
                  <a:lnTo>
                    <a:pt x="273304" y="2006"/>
                  </a:lnTo>
                  <a:lnTo>
                    <a:pt x="273304" y="1003"/>
                  </a:lnTo>
                  <a:lnTo>
                    <a:pt x="271145" y="1003"/>
                  </a:lnTo>
                  <a:lnTo>
                    <a:pt x="270129" y="0"/>
                  </a:lnTo>
                  <a:lnTo>
                    <a:pt x="251460" y="0"/>
                  </a:lnTo>
                  <a:lnTo>
                    <a:pt x="251460" y="1003"/>
                  </a:lnTo>
                  <a:lnTo>
                    <a:pt x="249428" y="1003"/>
                  </a:lnTo>
                  <a:lnTo>
                    <a:pt x="249428" y="2006"/>
                  </a:lnTo>
                  <a:lnTo>
                    <a:pt x="248285" y="2006"/>
                  </a:lnTo>
                  <a:lnTo>
                    <a:pt x="248285" y="51054"/>
                  </a:lnTo>
                  <a:lnTo>
                    <a:pt x="248285" y="74091"/>
                  </a:lnTo>
                  <a:lnTo>
                    <a:pt x="248285" y="103124"/>
                  </a:lnTo>
                  <a:lnTo>
                    <a:pt x="244221" y="107137"/>
                  </a:lnTo>
                  <a:lnTo>
                    <a:pt x="242062" y="109131"/>
                  </a:lnTo>
                  <a:lnTo>
                    <a:pt x="239014" y="112128"/>
                  </a:lnTo>
                  <a:lnTo>
                    <a:pt x="236855" y="113144"/>
                  </a:lnTo>
                  <a:lnTo>
                    <a:pt x="234823" y="115138"/>
                  </a:lnTo>
                  <a:lnTo>
                    <a:pt x="233807" y="115138"/>
                  </a:lnTo>
                  <a:lnTo>
                    <a:pt x="231775" y="116141"/>
                  </a:lnTo>
                  <a:lnTo>
                    <a:pt x="230632" y="116141"/>
                  </a:lnTo>
                  <a:lnTo>
                    <a:pt x="228600" y="117132"/>
                  </a:lnTo>
                  <a:lnTo>
                    <a:pt x="223393" y="117132"/>
                  </a:lnTo>
                  <a:lnTo>
                    <a:pt x="220345" y="116141"/>
                  </a:lnTo>
                  <a:lnTo>
                    <a:pt x="218186" y="114147"/>
                  </a:lnTo>
                  <a:lnTo>
                    <a:pt x="216154" y="113144"/>
                  </a:lnTo>
                  <a:lnTo>
                    <a:pt x="213995" y="110134"/>
                  </a:lnTo>
                  <a:lnTo>
                    <a:pt x="211963" y="108127"/>
                  </a:lnTo>
                  <a:lnTo>
                    <a:pt x="209931" y="102120"/>
                  </a:lnTo>
                  <a:lnTo>
                    <a:pt x="209931" y="98120"/>
                  </a:lnTo>
                  <a:lnTo>
                    <a:pt x="208915" y="95110"/>
                  </a:lnTo>
                  <a:lnTo>
                    <a:pt x="208915" y="81089"/>
                  </a:lnTo>
                  <a:lnTo>
                    <a:pt x="209931" y="78092"/>
                  </a:lnTo>
                  <a:lnTo>
                    <a:pt x="209931" y="74091"/>
                  </a:lnTo>
                  <a:lnTo>
                    <a:pt x="210947" y="71081"/>
                  </a:lnTo>
                  <a:lnTo>
                    <a:pt x="212979" y="69075"/>
                  </a:lnTo>
                  <a:lnTo>
                    <a:pt x="213995" y="66078"/>
                  </a:lnTo>
                  <a:lnTo>
                    <a:pt x="216154" y="64071"/>
                  </a:lnTo>
                  <a:lnTo>
                    <a:pt x="218186" y="62077"/>
                  </a:lnTo>
                  <a:lnTo>
                    <a:pt x="221361" y="61074"/>
                  </a:lnTo>
                  <a:lnTo>
                    <a:pt x="224409" y="60071"/>
                  </a:lnTo>
                  <a:lnTo>
                    <a:pt x="230632" y="60071"/>
                  </a:lnTo>
                  <a:lnTo>
                    <a:pt x="234823" y="61074"/>
                  </a:lnTo>
                  <a:lnTo>
                    <a:pt x="237998" y="63068"/>
                  </a:lnTo>
                  <a:lnTo>
                    <a:pt x="241046" y="66078"/>
                  </a:lnTo>
                  <a:lnTo>
                    <a:pt x="244221" y="69075"/>
                  </a:lnTo>
                  <a:lnTo>
                    <a:pt x="248285" y="74091"/>
                  </a:lnTo>
                  <a:lnTo>
                    <a:pt x="248285" y="51054"/>
                  </a:lnTo>
                  <a:lnTo>
                    <a:pt x="244221" y="47053"/>
                  </a:lnTo>
                  <a:lnTo>
                    <a:pt x="240030" y="44056"/>
                  </a:lnTo>
                  <a:lnTo>
                    <a:pt x="235839" y="42049"/>
                  </a:lnTo>
                  <a:lnTo>
                    <a:pt x="231775" y="40043"/>
                  </a:lnTo>
                  <a:lnTo>
                    <a:pt x="227584" y="39039"/>
                  </a:lnTo>
                  <a:lnTo>
                    <a:pt x="216154" y="39039"/>
                  </a:lnTo>
                  <a:lnTo>
                    <a:pt x="209931" y="40043"/>
                  </a:lnTo>
                  <a:lnTo>
                    <a:pt x="204724" y="43053"/>
                  </a:lnTo>
                  <a:lnTo>
                    <a:pt x="200533" y="45046"/>
                  </a:lnTo>
                  <a:lnTo>
                    <a:pt x="184912" y="69075"/>
                  </a:lnTo>
                  <a:lnTo>
                    <a:pt x="182880" y="75082"/>
                  </a:lnTo>
                  <a:lnTo>
                    <a:pt x="182880" y="102120"/>
                  </a:lnTo>
                  <a:lnTo>
                    <a:pt x="184912" y="108127"/>
                  </a:lnTo>
                  <a:lnTo>
                    <a:pt x="186055" y="114147"/>
                  </a:lnTo>
                  <a:lnTo>
                    <a:pt x="188087" y="119138"/>
                  </a:lnTo>
                  <a:lnTo>
                    <a:pt x="191135" y="123139"/>
                  </a:lnTo>
                  <a:lnTo>
                    <a:pt x="194310" y="128155"/>
                  </a:lnTo>
                  <a:lnTo>
                    <a:pt x="198501" y="131152"/>
                  </a:lnTo>
                  <a:lnTo>
                    <a:pt x="202565" y="134150"/>
                  </a:lnTo>
                  <a:lnTo>
                    <a:pt x="207772" y="136156"/>
                  </a:lnTo>
                  <a:lnTo>
                    <a:pt x="212979" y="137160"/>
                  </a:lnTo>
                  <a:lnTo>
                    <a:pt x="226568" y="137160"/>
                  </a:lnTo>
                  <a:lnTo>
                    <a:pt x="232791" y="136156"/>
                  </a:lnTo>
                  <a:lnTo>
                    <a:pt x="236855" y="133159"/>
                  </a:lnTo>
                  <a:lnTo>
                    <a:pt x="242062" y="131152"/>
                  </a:lnTo>
                  <a:lnTo>
                    <a:pt x="247269" y="127152"/>
                  </a:lnTo>
                  <a:lnTo>
                    <a:pt x="252476" y="122148"/>
                  </a:lnTo>
                  <a:lnTo>
                    <a:pt x="252476" y="134150"/>
                  </a:lnTo>
                  <a:lnTo>
                    <a:pt x="253492" y="134150"/>
                  </a:lnTo>
                  <a:lnTo>
                    <a:pt x="253492" y="135153"/>
                  </a:lnTo>
                  <a:lnTo>
                    <a:pt x="256667" y="135153"/>
                  </a:lnTo>
                  <a:lnTo>
                    <a:pt x="257683" y="136156"/>
                  </a:lnTo>
                  <a:lnTo>
                    <a:pt x="268097" y="136156"/>
                  </a:lnTo>
                  <a:lnTo>
                    <a:pt x="270129" y="135153"/>
                  </a:lnTo>
                  <a:lnTo>
                    <a:pt x="272288" y="135153"/>
                  </a:lnTo>
                  <a:lnTo>
                    <a:pt x="273304" y="134150"/>
                  </a:lnTo>
                  <a:lnTo>
                    <a:pt x="273304" y="133159"/>
                  </a:lnTo>
                  <a:lnTo>
                    <a:pt x="274320" y="133159"/>
                  </a:lnTo>
                  <a:lnTo>
                    <a:pt x="274320" y="122148"/>
                  </a:lnTo>
                  <a:lnTo>
                    <a:pt x="274320" y="117132"/>
                  </a:lnTo>
                  <a:lnTo>
                    <a:pt x="274320" y="60071"/>
                  </a:lnTo>
                  <a:lnTo>
                    <a:pt x="274320" y="51054"/>
                  </a:lnTo>
                  <a:lnTo>
                    <a:pt x="274320" y="3009"/>
                  </a:lnTo>
                  <a:close/>
                </a:path>
                <a:path w="375285" h="137160">
                  <a:moveTo>
                    <a:pt x="374904" y="74549"/>
                  </a:moveTo>
                  <a:lnTo>
                    <a:pt x="373888" y="68389"/>
                  </a:lnTo>
                  <a:lnTo>
                    <a:pt x="372745" y="63258"/>
                  </a:lnTo>
                  <a:lnTo>
                    <a:pt x="370713" y="58127"/>
                  </a:lnTo>
                  <a:lnTo>
                    <a:pt x="369417" y="55054"/>
                  </a:lnTo>
                  <a:lnTo>
                    <a:pt x="368554" y="52997"/>
                  </a:lnTo>
                  <a:lnTo>
                    <a:pt x="364236" y="48895"/>
                  </a:lnTo>
                  <a:lnTo>
                    <a:pt x="361061" y="45808"/>
                  </a:lnTo>
                  <a:lnTo>
                    <a:pt x="356870" y="42735"/>
                  </a:lnTo>
                  <a:lnTo>
                    <a:pt x="350393" y="39649"/>
                  </a:lnTo>
                  <a:lnTo>
                    <a:pt x="349377" y="39255"/>
                  </a:lnTo>
                  <a:lnTo>
                    <a:pt x="349377" y="70446"/>
                  </a:lnTo>
                  <a:lnTo>
                    <a:pt x="349377" y="77635"/>
                  </a:lnTo>
                  <a:lnTo>
                    <a:pt x="310007" y="77635"/>
                  </a:lnTo>
                  <a:lnTo>
                    <a:pt x="310007" y="74549"/>
                  </a:lnTo>
                  <a:lnTo>
                    <a:pt x="311150" y="71475"/>
                  </a:lnTo>
                  <a:lnTo>
                    <a:pt x="312166" y="68389"/>
                  </a:lnTo>
                  <a:lnTo>
                    <a:pt x="312166" y="65316"/>
                  </a:lnTo>
                  <a:lnTo>
                    <a:pt x="314325" y="63258"/>
                  </a:lnTo>
                  <a:lnTo>
                    <a:pt x="315341" y="61214"/>
                  </a:lnTo>
                  <a:lnTo>
                    <a:pt x="319659" y="57099"/>
                  </a:lnTo>
                  <a:lnTo>
                    <a:pt x="321691" y="56083"/>
                  </a:lnTo>
                  <a:lnTo>
                    <a:pt x="323850" y="55054"/>
                  </a:lnTo>
                  <a:lnTo>
                    <a:pt x="336677" y="55054"/>
                  </a:lnTo>
                  <a:lnTo>
                    <a:pt x="341884" y="57099"/>
                  </a:lnTo>
                  <a:lnTo>
                    <a:pt x="345186" y="60185"/>
                  </a:lnTo>
                  <a:lnTo>
                    <a:pt x="348361" y="64287"/>
                  </a:lnTo>
                  <a:lnTo>
                    <a:pt x="349377" y="70446"/>
                  </a:lnTo>
                  <a:lnTo>
                    <a:pt x="349377" y="39255"/>
                  </a:lnTo>
                  <a:lnTo>
                    <a:pt x="345186" y="37604"/>
                  </a:lnTo>
                  <a:lnTo>
                    <a:pt x="338709" y="36576"/>
                  </a:lnTo>
                  <a:lnTo>
                    <a:pt x="323850" y="36576"/>
                  </a:lnTo>
                  <a:lnTo>
                    <a:pt x="317500" y="37604"/>
                  </a:lnTo>
                  <a:lnTo>
                    <a:pt x="311150" y="40678"/>
                  </a:lnTo>
                  <a:lnTo>
                    <a:pt x="305816" y="42735"/>
                  </a:lnTo>
                  <a:lnTo>
                    <a:pt x="283464" y="80708"/>
                  </a:lnTo>
                  <a:lnTo>
                    <a:pt x="283464" y="96100"/>
                  </a:lnTo>
                  <a:lnTo>
                    <a:pt x="305816" y="133057"/>
                  </a:lnTo>
                  <a:lnTo>
                    <a:pt x="311150" y="134086"/>
                  </a:lnTo>
                  <a:lnTo>
                    <a:pt x="317500" y="136131"/>
                  </a:lnTo>
                  <a:lnTo>
                    <a:pt x="324993" y="137160"/>
                  </a:lnTo>
                  <a:lnTo>
                    <a:pt x="346202" y="137160"/>
                  </a:lnTo>
                  <a:lnTo>
                    <a:pt x="350393" y="136131"/>
                  </a:lnTo>
                  <a:lnTo>
                    <a:pt x="353695" y="135102"/>
                  </a:lnTo>
                  <a:lnTo>
                    <a:pt x="356870" y="135102"/>
                  </a:lnTo>
                  <a:lnTo>
                    <a:pt x="360045" y="134086"/>
                  </a:lnTo>
                  <a:lnTo>
                    <a:pt x="362204" y="133057"/>
                  </a:lnTo>
                  <a:lnTo>
                    <a:pt x="364236" y="132029"/>
                  </a:lnTo>
                  <a:lnTo>
                    <a:pt x="366395" y="132029"/>
                  </a:lnTo>
                  <a:lnTo>
                    <a:pt x="367411" y="131000"/>
                  </a:lnTo>
                  <a:lnTo>
                    <a:pt x="368554" y="129971"/>
                  </a:lnTo>
                  <a:lnTo>
                    <a:pt x="369570" y="129971"/>
                  </a:lnTo>
                  <a:lnTo>
                    <a:pt x="369570" y="126898"/>
                  </a:lnTo>
                  <a:lnTo>
                    <a:pt x="370713" y="126898"/>
                  </a:lnTo>
                  <a:lnTo>
                    <a:pt x="370713" y="118681"/>
                  </a:lnTo>
                  <a:lnTo>
                    <a:pt x="370713" y="115608"/>
                  </a:lnTo>
                  <a:lnTo>
                    <a:pt x="369570" y="114579"/>
                  </a:lnTo>
                  <a:lnTo>
                    <a:pt x="369570" y="112522"/>
                  </a:lnTo>
                  <a:lnTo>
                    <a:pt x="364236" y="112522"/>
                  </a:lnTo>
                  <a:lnTo>
                    <a:pt x="363220" y="113563"/>
                  </a:lnTo>
                  <a:lnTo>
                    <a:pt x="361061" y="113563"/>
                  </a:lnTo>
                  <a:lnTo>
                    <a:pt x="358902" y="114579"/>
                  </a:lnTo>
                  <a:lnTo>
                    <a:pt x="356870" y="115608"/>
                  </a:lnTo>
                  <a:lnTo>
                    <a:pt x="354711" y="116636"/>
                  </a:lnTo>
                  <a:lnTo>
                    <a:pt x="351536" y="116636"/>
                  </a:lnTo>
                  <a:lnTo>
                    <a:pt x="348361" y="117652"/>
                  </a:lnTo>
                  <a:lnTo>
                    <a:pt x="344043" y="118681"/>
                  </a:lnTo>
                  <a:lnTo>
                    <a:pt x="331343" y="118681"/>
                  </a:lnTo>
                  <a:lnTo>
                    <a:pt x="327025" y="117652"/>
                  </a:lnTo>
                  <a:lnTo>
                    <a:pt x="320675" y="115608"/>
                  </a:lnTo>
                  <a:lnTo>
                    <a:pt x="318516" y="113563"/>
                  </a:lnTo>
                  <a:lnTo>
                    <a:pt x="316484" y="111518"/>
                  </a:lnTo>
                  <a:lnTo>
                    <a:pt x="312166" y="107391"/>
                  </a:lnTo>
                  <a:lnTo>
                    <a:pt x="312166" y="104317"/>
                  </a:lnTo>
                  <a:lnTo>
                    <a:pt x="311150" y="101231"/>
                  </a:lnTo>
                  <a:lnTo>
                    <a:pt x="310007" y="97129"/>
                  </a:lnTo>
                  <a:lnTo>
                    <a:pt x="310007" y="94056"/>
                  </a:lnTo>
                  <a:lnTo>
                    <a:pt x="369570" y="94056"/>
                  </a:lnTo>
                  <a:lnTo>
                    <a:pt x="371729" y="93027"/>
                  </a:lnTo>
                  <a:lnTo>
                    <a:pt x="372745" y="90970"/>
                  </a:lnTo>
                  <a:lnTo>
                    <a:pt x="373888" y="89941"/>
                  </a:lnTo>
                  <a:lnTo>
                    <a:pt x="374904" y="87896"/>
                  </a:lnTo>
                  <a:lnTo>
                    <a:pt x="374904" y="77635"/>
                  </a:lnTo>
                  <a:lnTo>
                    <a:pt x="374904" y="74549"/>
                  </a:lnTo>
                  <a:close/>
                </a:path>
              </a:pathLst>
            </a:custGeom>
            <a:solidFill>
              <a:srgbClr val="00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04488" y="6163055"/>
              <a:ext cx="137160" cy="155575"/>
            </a:xfrm>
            <a:custGeom>
              <a:avLst/>
              <a:gdLst/>
              <a:ahLst/>
              <a:cxnLst/>
              <a:rect l="l" t="t" r="r" b="b"/>
              <a:pathLst>
                <a:path w="137160" h="155575">
                  <a:moveTo>
                    <a:pt x="137160" y="0"/>
                  </a:moveTo>
                  <a:lnTo>
                    <a:pt x="0" y="78511"/>
                  </a:lnTo>
                  <a:lnTo>
                    <a:pt x="137160" y="155448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54B3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04488" y="6263639"/>
              <a:ext cx="137160" cy="146685"/>
            </a:xfrm>
            <a:custGeom>
              <a:avLst/>
              <a:gdLst/>
              <a:ahLst/>
              <a:cxnLst/>
              <a:rect l="l" t="t" r="r" b="b"/>
              <a:pathLst>
                <a:path w="137160" h="146685">
                  <a:moveTo>
                    <a:pt x="0" y="0"/>
                  </a:moveTo>
                  <a:lnTo>
                    <a:pt x="0" y="146304"/>
                  </a:lnTo>
                  <a:lnTo>
                    <a:pt x="137160" y="71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04488" y="6345935"/>
              <a:ext cx="137160" cy="155575"/>
            </a:xfrm>
            <a:custGeom>
              <a:avLst/>
              <a:gdLst/>
              <a:ahLst/>
              <a:cxnLst/>
              <a:rect l="l" t="t" r="r" b="b"/>
              <a:pathLst>
                <a:path w="137160" h="155575">
                  <a:moveTo>
                    <a:pt x="137160" y="0"/>
                  </a:moveTo>
                  <a:lnTo>
                    <a:pt x="0" y="78511"/>
                  </a:lnTo>
                  <a:lnTo>
                    <a:pt x="137160" y="155447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E83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9936" y="6163055"/>
              <a:ext cx="137160" cy="155575"/>
            </a:xfrm>
            <a:custGeom>
              <a:avLst/>
              <a:gdLst/>
              <a:ahLst/>
              <a:cxnLst/>
              <a:rect l="l" t="t" r="r" b="b"/>
              <a:pathLst>
                <a:path w="137160" h="155575">
                  <a:moveTo>
                    <a:pt x="0" y="0"/>
                  </a:moveTo>
                  <a:lnTo>
                    <a:pt x="0" y="155448"/>
                  </a:lnTo>
                  <a:lnTo>
                    <a:pt x="137160" y="785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F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5780" y="4002334"/>
            <a:ext cx="2514600" cy="182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F36C68-B856-2AFD-A42C-F9E5CE3A857C}"/>
              </a:ext>
            </a:extLst>
          </p:cNvPr>
          <p:cNvSpPr txBox="1"/>
          <p:nvPr/>
        </p:nvSpPr>
        <p:spPr>
          <a:xfrm>
            <a:off x="-7340" y="5940473"/>
            <a:ext cx="3408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POINT PRESENTATION</a:t>
            </a:r>
          </a:p>
          <a:p>
            <a:r>
              <a:rPr lang="en-US" dirty="0">
                <a:solidFill>
                  <a:schemeClr val="bg1"/>
                </a:solidFill>
              </a:rPr>
              <a:t>30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NOV.2023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99482" y="2521140"/>
            <a:ext cx="128016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39158" y="2420239"/>
            <a:ext cx="355600" cy="4102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0" b="1" spc="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99482" y="3238754"/>
            <a:ext cx="101155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9158" y="3138170"/>
            <a:ext cx="355600" cy="4102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0" b="1" spc="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99482" y="3956367"/>
            <a:ext cx="183832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sz="20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facts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9158" y="3855783"/>
            <a:ext cx="35560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b="1" spc="3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99482" y="4673790"/>
            <a:ext cx="335978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problem/challenge?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9158" y="4573206"/>
            <a:ext cx="35560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b="1" spc="30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99482" y="5423560"/>
            <a:ext cx="133159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59458" y="5339372"/>
            <a:ext cx="645942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GB" sz="2500" b="1" spc="3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500" b="1" spc="3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54048" y="1592833"/>
            <a:ext cx="1743710" cy="4870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b="1" spc="-5" dirty="0">
                <a:solidFill>
                  <a:srgbClr val="3E252B"/>
                </a:solidFill>
                <a:latin typeface="Calibri"/>
                <a:cs typeface="Calibri"/>
              </a:rPr>
              <a:t>C</a:t>
            </a:r>
            <a:r>
              <a:rPr sz="3000" b="1" spc="-20" dirty="0">
                <a:solidFill>
                  <a:srgbClr val="3E252B"/>
                </a:solidFill>
                <a:latin typeface="Calibri"/>
                <a:cs typeface="Calibri"/>
              </a:rPr>
              <a:t>O</a:t>
            </a:r>
            <a:r>
              <a:rPr sz="3000" b="1" spc="30" dirty="0">
                <a:solidFill>
                  <a:srgbClr val="3E252B"/>
                </a:solidFill>
                <a:latin typeface="Calibri"/>
                <a:cs typeface="Calibri"/>
              </a:rPr>
              <a:t>N</a:t>
            </a:r>
            <a:r>
              <a:rPr sz="3000" b="1" spc="20" dirty="0">
                <a:solidFill>
                  <a:srgbClr val="3E252B"/>
                </a:solidFill>
                <a:latin typeface="Calibri"/>
                <a:cs typeface="Calibri"/>
              </a:rPr>
              <a:t>T</a:t>
            </a:r>
            <a:r>
              <a:rPr sz="3000" b="1" spc="-30" dirty="0">
                <a:solidFill>
                  <a:srgbClr val="3E252B"/>
                </a:solidFill>
                <a:latin typeface="Calibri"/>
                <a:cs typeface="Calibri"/>
              </a:rPr>
              <a:t>E</a:t>
            </a:r>
            <a:r>
              <a:rPr sz="3000" b="1" spc="30" dirty="0">
                <a:solidFill>
                  <a:srgbClr val="3E252B"/>
                </a:solidFill>
                <a:latin typeface="Calibri"/>
                <a:cs typeface="Calibri"/>
              </a:rPr>
              <a:t>N</a:t>
            </a:r>
            <a:r>
              <a:rPr sz="3000" b="1" spc="20" dirty="0">
                <a:solidFill>
                  <a:srgbClr val="3E252B"/>
                </a:solidFill>
                <a:latin typeface="Calibri"/>
                <a:cs typeface="Calibri"/>
              </a:rPr>
              <a:t>T</a:t>
            </a:r>
            <a:r>
              <a:rPr sz="3000" b="1" spc="10" dirty="0">
                <a:solidFill>
                  <a:srgbClr val="3E252B"/>
                </a:solidFill>
                <a:latin typeface="Calibri"/>
                <a:cs typeface="Calibri"/>
              </a:rPr>
              <a:t>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1029" y="5971565"/>
            <a:ext cx="3456940" cy="4102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29590" algn="l"/>
              </a:tabLst>
            </a:pPr>
            <a:r>
              <a:rPr sz="2500" b="1" spc="20" dirty="0">
                <a:solidFill>
                  <a:srgbClr val="FFFFFF"/>
                </a:solidFill>
                <a:latin typeface="Calibri"/>
                <a:cs typeface="Calibri"/>
              </a:rPr>
              <a:t>06	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Benefits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stakeholders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64007"/>
            <a:ext cx="2071116" cy="7635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470" y="177482"/>
            <a:ext cx="162369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b="1" spc="20" dirty="0">
                <a:latin typeface="Calibri"/>
                <a:cs typeface="Calibri"/>
              </a:rPr>
              <a:t>Who</a:t>
            </a:r>
            <a:r>
              <a:rPr sz="2500" b="1" spc="-85" dirty="0">
                <a:latin typeface="Calibri"/>
                <a:cs typeface="Calibri"/>
              </a:rPr>
              <a:t> </a:t>
            </a:r>
            <a:r>
              <a:rPr sz="2500" b="1" spc="10" dirty="0">
                <a:latin typeface="Calibri"/>
                <a:cs typeface="Calibri"/>
              </a:rPr>
              <a:t>we</a:t>
            </a:r>
            <a:r>
              <a:rPr sz="2500" b="1" spc="-75" dirty="0">
                <a:latin typeface="Calibri"/>
                <a:cs typeface="Calibri"/>
              </a:rPr>
              <a:t> </a:t>
            </a:r>
            <a:r>
              <a:rPr sz="2500" b="1" spc="-10" dirty="0">
                <a:latin typeface="Calibri"/>
                <a:cs typeface="Calibri"/>
              </a:rPr>
              <a:t>are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96A19-B66E-556F-506C-08802659FD15}"/>
              </a:ext>
            </a:extLst>
          </p:cNvPr>
          <p:cNvSpPr txBox="1"/>
          <p:nvPr/>
        </p:nvSpPr>
        <p:spPr>
          <a:xfrm>
            <a:off x="258470" y="941005"/>
            <a:ext cx="8350371" cy="552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Digital Parking Innovation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 are the world's first scheduler and planner, as well as mobile booking App with an AI algorithm.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Our integrated software helps organizations and its security personnel effectively manage their parking space to its maximum potential digitally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Digital Parking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Application</a:t>
            </a: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is projected to have a market value of $19.9 billion, if deployed  for use in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select locations</a:t>
            </a: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 integrate with business application and IoT-powered tools to provide a unified and connected experience in parking lots. We offer a hybrid parking lot Experience.</a:t>
            </a:r>
            <a:endParaRPr lang="en-IN" sz="20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64007"/>
            <a:ext cx="2071116" cy="7635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470" y="177482"/>
            <a:ext cx="162369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GB" sz="2500" b="1" spc="20" dirty="0"/>
              <a:t>Summary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96A19-B66E-556F-506C-08802659FD15}"/>
              </a:ext>
            </a:extLst>
          </p:cNvPr>
          <p:cNvSpPr txBox="1"/>
          <p:nvPr/>
        </p:nvSpPr>
        <p:spPr>
          <a:xfrm>
            <a:off x="685800" y="1295400"/>
            <a:ext cx="8073683" cy="460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Digital Parking Innovation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000" dirty="0">
                <a:solidFill>
                  <a:srgbClr val="21252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 use SaaS cloud-based technology for a cost-effective opportunity to improve efficiencies in parking management and enforcement, promote compliance and increase revenue.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000" dirty="0">
                <a:solidFill>
                  <a:srgbClr val="21252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 </a:t>
            </a:r>
            <a:r>
              <a:rPr lang="en-IN" sz="2000" dirty="0">
                <a:solidFill>
                  <a:srgbClr val="21252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will make</a:t>
            </a:r>
            <a:r>
              <a:rPr lang="en-IN" sz="2000" dirty="0">
                <a:solidFill>
                  <a:srgbClr val="21252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this app available through a subscription-free model, so that customers can download the app at any time.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 uses SaaS products because its easy to install and use and can be accessed from mobile or handheld devices.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000" dirty="0">
                <a:solidFill>
                  <a:srgbClr val="21252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 also provide free automatic software updates regularly.</a:t>
            </a:r>
            <a:endParaRPr lang="en-IN" sz="20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3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109728"/>
            <a:ext cx="1641348" cy="763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470" y="221615"/>
            <a:ext cx="1197610" cy="4102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0" b="1" spc="-10" dirty="0">
                <a:latin typeface="Calibri"/>
                <a:cs typeface="Calibri"/>
              </a:rPr>
              <a:t>Key</a:t>
            </a:r>
            <a:r>
              <a:rPr sz="2500" b="1" spc="-110" dirty="0">
                <a:latin typeface="Calibri"/>
                <a:cs typeface="Calibri"/>
              </a:rPr>
              <a:t> </a:t>
            </a:r>
            <a:r>
              <a:rPr sz="2500" b="1" spc="-10" dirty="0">
                <a:latin typeface="Calibri"/>
                <a:cs typeface="Calibri"/>
              </a:rPr>
              <a:t>facts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764" y="1510601"/>
            <a:ext cx="8216265" cy="2558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550" dirty="0">
                <a:latin typeface="Calibri"/>
                <a:cs typeface="Calibri"/>
              </a:rPr>
              <a:t>.</a:t>
            </a:r>
            <a:endParaRPr sz="155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E9B1D-D6DD-449F-6E91-F95124660723}"/>
              </a:ext>
            </a:extLst>
          </p:cNvPr>
          <p:cNvSpPr txBox="1"/>
          <p:nvPr/>
        </p:nvSpPr>
        <p:spPr>
          <a:xfrm>
            <a:off x="243534" y="1510601"/>
            <a:ext cx="8656931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Annual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sales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of passenger cars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in the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USA increased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by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6.5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and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11.5 percent, respectively. As a result,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there are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many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cars on the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street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looking for a parking space.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The global parking garage market is expected to grow from $86 billion in 2021 to $92 billion this year. With an automated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fleet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like ours, it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becomes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seamless.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Many cities were planned before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automobile was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invented and became the most popular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form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of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transportation. As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a result, cars have exceeded the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plans for urban transport.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Some cities are now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metropolises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and government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buildings,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and </a:t>
            </a:r>
            <a:r>
              <a:rPr lang="en-US" sz="2000" dirty="0">
                <a:solidFill>
                  <a:srgbClr val="0E101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land does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 not always have space for parking infrastructure.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109728"/>
            <a:ext cx="3598164" cy="763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470" y="221615"/>
            <a:ext cx="3159760" cy="4102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0" b="1" spc="5" dirty="0">
                <a:latin typeface="Calibri"/>
                <a:cs typeface="Calibri"/>
              </a:rPr>
              <a:t>The</a:t>
            </a:r>
            <a:r>
              <a:rPr sz="2500" b="1" spc="-100" dirty="0">
                <a:latin typeface="Calibri"/>
                <a:cs typeface="Calibri"/>
              </a:rPr>
              <a:t> </a:t>
            </a:r>
            <a:r>
              <a:rPr sz="2500" b="1" spc="10" dirty="0">
                <a:latin typeface="Calibri"/>
                <a:cs typeface="Calibri"/>
              </a:rPr>
              <a:t>Challenge/Problem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764" y="1510601"/>
            <a:ext cx="5565775" cy="2558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550" i="1" spc="10" dirty="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endParaRPr sz="1550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48661-584E-AF9C-22AE-73C202093731}"/>
              </a:ext>
            </a:extLst>
          </p:cNvPr>
          <p:cNvSpPr txBox="1"/>
          <p:nvPr/>
        </p:nvSpPr>
        <p:spPr>
          <a:xfrm>
            <a:off x="1066800" y="2209800"/>
            <a:ext cx="745003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High parking fees </a:t>
            </a:r>
          </a:p>
          <a:p>
            <a:endParaRPr lang="en-US" sz="200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Traffic congestion due to customers/guests searching for space, especially in large stores and cities Lack of parking </a:t>
            </a:r>
          </a:p>
          <a:p>
            <a:endParaRPr lang="en-US" sz="200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Business owners find it difficult to find available parking for their customers, resulting in less foot traffic.</a:t>
            </a:r>
          </a:p>
          <a:p>
            <a:endParaRPr lang="en-US" sz="200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33333"/>
                </a:solidFill>
                <a:latin typeface="roboto" panose="02000000000000000000" pitchFamily="2" charset="0"/>
              </a:rPr>
              <a:t>Unallotted parking by individuals who are not supposed to park in the space that is provided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109728"/>
            <a:ext cx="2162556" cy="763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470" y="221615"/>
            <a:ext cx="1716405" cy="4102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0" b="1" spc="30" dirty="0">
                <a:latin typeface="Calibri"/>
                <a:cs typeface="Calibri"/>
              </a:rPr>
              <a:t>O</a:t>
            </a:r>
            <a:r>
              <a:rPr sz="2500" b="1" spc="20" dirty="0">
                <a:latin typeface="Calibri"/>
                <a:cs typeface="Calibri"/>
              </a:rPr>
              <a:t>u</a:t>
            </a:r>
            <a:r>
              <a:rPr sz="2500" b="1" spc="5" dirty="0">
                <a:latin typeface="Calibri"/>
                <a:cs typeface="Calibri"/>
              </a:rPr>
              <a:t>r</a:t>
            </a:r>
            <a:r>
              <a:rPr sz="2500" b="1" spc="-95" dirty="0">
                <a:latin typeface="Calibri"/>
                <a:cs typeface="Calibri"/>
              </a:rPr>
              <a:t> </a:t>
            </a:r>
            <a:r>
              <a:rPr sz="2500" b="1" spc="40" dirty="0">
                <a:latin typeface="Calibri"/>
                <a:cs typeface="Calibri"/>
              </a:rPr>
              <a:t>S</a:t>
            </a:r>
            <a:r>
              <a:rPr sz="2500" b="1" spc="20" dirty="0">
                <a:latin typeface="Calibri"/>
                <a:cs typeface="Calibri"/>
              </a:rPr>
              <a:t>o</a:t>
            </a:r>
            <a:r>
              <a:rPr sz="2500" b="1" spc="30" dirty="0">
                <a:latin typeface="Calibri"/>
                <a:cs typeface="Calibri"/>
              </a:rPr>
              <a:t>l</a:t>
            </a:r>
            <a:r>
              <a:rPr sz="2500" b="1" spc="20" dirty="0">
                <a:latin typeface="Calibri"/>
                <a:cs typeface="Calibri"/>
              </a:rPr>
              <a:t>u</a:t>
            </a:r>
            <a:r>
              <a:rPr sz="2500" b="1" spc="-5" dirty="0">
                <a:latin typeface="Calibri"/>
                <a:cs typeface="Calibri"/>
              </a:rPr>
              <a:t>t</a:t>
            </a:r>
            <a:r>
              <a:rPr sz="2500" b="1" spc="30" dirty="0">
                <a:latin typeface="Calibri"/>
                <a:cs typeface="Calibri"/>
              </a:rPr>
              <a:t>i</a:t>
            </a:r>
            <a:r>
              <a:rPr sz="2500" b="1" spc="20" dirty="0">
                <a:latin typeface="Calibri"/>
                <a:cs typeface="Calibri"/>
              </a:rPr>
              <a:t>o</a:t>
            </a:r>
            <a:r>
              <a:rPr sz="2500" b="1" spc="1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764" y="1510601"/>
            <a:ext cx="5528310" cy="2558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550" dirty="0">
                <a:latin typeface="Calibri"/>
                <a:cs typeface="Calibri"/>
              </a:rPr>
              <a:t>.</a:t>
            </a:r>
            <a:endParaRPr sz="1550" dirty="0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5763C-0A3D-F077-55FC-8B187AA41E72}"/>
              </a:ext>
            </a:extLst>
          </p:cNvPr>
          <p:cNvSpPr txBox="1"/>
          <p:nvPr/>
        </p:nvSpPr>
        <p:spPr>
          <a:xfrm>
            <a:off x="685800" y="1510602"/>
            <a:ext cx="784860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The DAP solution is to digitize and automate how cars can find a parking space from their app but also be assured that it will be there till  they arrive.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With the use of AI and SaaS software, companies will be able to see ,scan and assign cars, the sensor will easily identify when there is a problem.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When the vehicle is not in its parking lot before 10-15mins of its slot time, then the slot would automatically open for new booking.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With the use of our sensors on the parking lot for each car, there will be reduction in the frequent parking of unallotted cars on the company’s parking lot. 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109728"/>
            <a:ext cx="1732788" cy="763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470" y="221615"/>
            <a:ext cx="4237330" cy="40075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GB" sz="2500" b="1" spc="40" dirty="0"/>
              <a:t>DAP High-Level Architecture</a:t>
            </a:r>
            <a:endParaRPr sz="2500" dirty="0">
              <a:latin typeface="Calibri"/>
              <a:cs typeface="Calibri"/>
            </a:endParaRPr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7D802E56-14F7-0169-E825-F6A391216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295400"/>
            <a:ext cx="5430000" cy="52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70505">
              <a:lnSpc>
                <a:spcPct val="100000"/>
              </a:lnSpc>
              <a:spcBef>
                <a:spcPts val="90"/>
              </a:spcBef>
            </a:pPr>
            <a:r>
              <a:rPr spc="-20" dirty="0"/>
              <a:t>THANK</a:t>
            </a:r>
            <a:r>
              <a:rPr spc="-25" dirty="0"/>
              <a:t> </a:t>
            </a:r>
            <a:r>
              <a:rPr spc="-90" dirty="0"/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4569</TotalTime>
  <Words>551</Words>
  <Application>Microsoft Office PowerPoint</Application>
  <PresentationFormat>On-screen Show (4:3)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roboto</vt:lpstr>
      <vt:lpstr>Times New Roman</vt:lpstr>
      <vt:lpstr>Wingdings</vt:lpstr>
      <vt:lpstr>Office Theme</vt:lpstr>
      <vt:lpstr>SAND Digital Parking  Innovation</vt:lpstr>
      <vt:lpstr>CONTENTS</vt:lpstr>
      <vt:lpstr>Who we are</vt:lpstr>
      <vt:lpstr>Summary</vt:lpstr>
      <vt:lpstr>Key facts</vt:lpstr>
      <vt:lpstr>The Challenge/Problem</vt:lpstr>
      <vt:lpstr>Our Solution</vt:lpstr>
      <vt:lpstr>DAP High-Level Architecture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 Digital Parking  Innovation</dc:title>
  <dc:creator>Unknown User</dc:creator>
  <cp:lastModifiedBy>Tina Charles</cp:lastModifiedBy>
  <cp:revision>10</cp:revision>
  <dcterms:created xsi:type="dcterms:W3CDTF">2022-11-21T18:38:06Z</dcterms:created>
  <dcterms:modified xsi:type="dcterms:W3CDTF">2024-02-12T14:42:56Z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2022-11-20T00:00:00Z</vt:filetime>
  </property>
  <property fmtid="{D5CDD505-2E9C-101B-9397-08002B2CF9AE}" pid="3" name="LastSaved">
    <vt:filetime>2022-11-21T00:00:00Z</vt:filetime>
  </property>
</Properties>
</file>